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96" r:id="rId2"/>
    <p:sldId id="263" r:id="rId3"/>
    <p:sldId id="284" r:id="rId4"/>
    <p:sldId id="272" r:id="rId5"/>
    <p:sldId id="277" r:id="rId6"/>
    <p:sldId id="294" r:id="rId7"/>
    <p:sldId id="261" r:id="rId8"/>
    <p:sldId id="262" r:id="rId9"/>
    <p:sldId id="295" r:id="rId10"/>
    <p:sldId id="286" r:id="rId11"/>
    <p:sldId id="289" r:id="rId12"/>
    <p:sldId id="290" r:id="rId13"/>
    <p:sldId id="291" r:id="rId14"/>
    <p:sldId id="292" r:id="rId15"/>
    <p:sldId id="293" r:id="rId16"/>
    <p:sldId id="287" r:id="rId17"/>
    <p:sldId id="297" r:id="rId18"/>
    <p:sldId id="280" r:id="rId1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815" autoAdjust="0"/>
  </p:normalViewPr>
  <p:slideViewPr>
    <p:cSldViewPr>
      <p:cViewPr varScale="1">
        <p:scale>
          <a:sx n="59" d="100"/>
          <a:sy n="59" d="100"/>
        </p:scale>
        <p:origin x="16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can greet any other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4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90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53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can give</a:t>
            </a:r>
            <a:r>
              <a:rPr lang="en-US" baseline="0" dirty="0" smtClean="0"/>
              <a:t> some instructions to do the home task.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03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can use </a:t>
            </a:r>
            <a:r>
              <a:rPr lang="en-US" smtClean="0"/>
              <a:t>another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9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can hide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18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4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63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19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0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4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30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first pictures will be</a:t>
            </a:r>
            <a:r>
              <a:rPr lang="en-US" baseline="0" dirty="0" smtClean="0"/>
              <a:t> shown. </a:t>
            </a:r>
            <a:r>
              <a:rPr lang="en-US" dirty="0" smtClean="0"/>
              <a:t>Teacher can try to elicit the answer from the students.</a:t>
            </a:r>
            <a:r>
              <a:rPr lang="en-US" baseline="0" dirty="0" smtClean="0"/>
              <a:t> Then he/she can give feedback by clicking.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3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7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4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525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is a hidden slide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57300" y="2743200"/>
            <a:ext cx="7162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Dear honorable teacher please follow the instructions that has given in the </a:t>
            </a:r>
            <a:r>
              <a:rPr lang="en-US" sz="2400" smtClean="0"/>
              <a:t>slide </a:t>
            </a:r>
            <a:r>
              <a:rPr lang="en-US" sz="2400"/>
              <a:t>notes (under the every slide</a:t>
            </a:r>
            <a:r>
              <a:rPr lang="en-US" sz="2400" smtClean="0"/>
              <a:t>). </a:t>
            </a:r>
            <a:r>
              <a:rPr lang="en-US" sz="2400" dirty="0" smtClean="0"/>
              <a:t>It would be helpful to take a successful class. Thanks a lot. I wish you good luck.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6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57200"/>
            <a:ext cx="6096000" cy="685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Affirmative Sentence.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00200"/>
          <a:ext cx="7848600" cy="417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32"/>
                <a:gridCol w="2981028"/>
                <a:gridCol w="3139440"/>
              </a:tblGrid>
              <a:tr h="97155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Person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Singular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Plural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1st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 have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eaten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We have eaten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You have eaten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You have eaten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3rd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He/She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has eaten  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They have eaten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57200"/>
            <a:ext cx="6096000" cy="685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Negative Sentence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600200"/>
          <a:ext cx="8001000" cy="417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890838"/>
                <a:gridCol w="3357562"/>
              </a:tblGrid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Person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Singular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Plural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1st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 have not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eaten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We have not eaten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You have not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eaten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You have not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eaten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3rd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He/She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has not eat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en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They have not eaten rice.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533400"/>
            <a:ext cx="6096000" cy="76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Interrogative Sentence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81200"/>
          <a:ext cx="8153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048000"/>
                <a:gridCol w="3276600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Person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Singular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Plural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1st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 eaten 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 ?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Have w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 eaten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rice ?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Have y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ou eaten rice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Have you eaten rice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3rd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Has he/she eat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en rice ?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hey eaten rice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04800"/>
            <a:ext cx="6096000" cy="685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INDEVETUAL WORK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581400"/>
            <a:ext cx="8305800" cy="2895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We (a) -------------- a box.       He has </a:t>
            </a:r>
            <a:r>
              <a:rPr lang="en-US" sz="2800" i="1" dirty="0" smtClean="0">
                <a:solidFill>
                  <a:srgbClr val="7030A0"/>
                </a:solidFill>
              </a:rPr>
              <a:t>(</a:t>
            </a:r>
            <a:r>
              <a:rPr lang="en-US" sz="2800" dirty="0" smtClean="0">
                <a:solidFill>
                  <a:srgbClr val="7030A0"/>
                </a:solidFill>
              </a:rPr>
              <a:t>b) ------------- a bird. </a:t>
            </a: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Have you (c) ---------------- the work ? They (d) --------------</a:t>
            </a: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 not gone to school. </a:t>
            </a:r>
            <a:r>
              <a:rPr lang="en-US" sz="2800" dirty="0" err="1" smtClean="0">
                <a:solidFill>
                  <a:srgbClr val="7030A0"/>
                </a:solidFill>
              </a:rPr>
              <a:t>Saad</a:t>
            </a:r>
            <a:r>
              <a:rPr lang="en-US" sz="2800" dirty="0" smtClean="0">
                <a:solidFill>
                  <a:srgbClr val="7030A0"/>
                </a:solidFill>
              </a:rPr>
              <a:t> has not (e) ------------- football.</a:t>
            </a:r>
          </a:p>
          <a:p>
            <a:endParaRPr lang="en-US" sz="28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133600"/>
          <a:ext cx="7239000" cy="1284279"/>
        </p:xfrm>
        <a:graphic>
          <a:graphicData uri="http://schemas.openxmlformats.org/drawingml/2006/table">
            <a:tbl>
              <a:tblPr/>
              <a:tblGrid>
                <a:gridCol w="2293808"/>
                <a:gridCol w="2348966"/>
                <a:gridCol w="2596226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Play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Have/has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46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" y="1143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Fill in the gaps with the right form of verbs (according to Present Perfect Tense) that given in the box.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0" y="3810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made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4191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3733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caught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4572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done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4572000"/>
            <a:ext cx="13716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have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867400" y="5410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played</a:t>
            </a:r>
            <a:endParaRPr lang="en-US" sz="28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609600"/>
            <a:ext cx="6096000" cy="76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Pair Works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4572000"/>
            <a:ext cx="7543800" cy="1676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Write three sentences (affirmative, negative and Interrogative) about the above picture according to the rules of Present Perfect Tense.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Tig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5943600" cy="2762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52578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962400"/>
            <a:ext cx="8001000" cy="13849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Sayeed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is reading English. He likes English very much . He is thinking. He went to school. He is writing a paragraph.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4" name="Picture 3" descr="s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828800"/>
            <a:ext cx="3810000" cy="18954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381000" y="1143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Read the passage and rewrite it in the Present Perfect Tense.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81200"/>
            <a:ext cx="4136571" cy="28599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1600200" y="5257800"/>
            <a:ext cx="7010400" cy="1295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 down five sentences that you and your sister do at your house.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6248400" cy="1600200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MonooMJ" pitchFamily="2" charset="0"/>
              </a:rPr>
              <a:t>Acknowledgement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  <a:cs typeface="Mono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28735"/>
            <a:ext cx="792480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We would like to express our cordial gratitude to the  Ministry of Education, Directorate of Secondary &amp; Higher Education, NCTB, a2i</a:t>
            </a:r>
            <a:endParaRPr lang="en-US" sz="2400" b="1" dirty="0">
              <a:solidFill>
                <a:srgbClr val="003399"/>
              </a:solidFill>
              <a:latin typeface="Book Antiqua" pitchFamily="18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95700" y="3387520"/>
            <a:ext cx="1905000" cy="75256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  <a:cs typeface="Nikosh" pitchFamily="2" charset="0"/>
              </a:rPr>
              <a:t>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4298541"/>
            <a:ext cx="7772400" cy="212955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the panel of honorable editors ( Md. Jahangir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Hasan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Rangpur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Ranjit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Poddar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and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Urmila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Ahmed,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to enrich the contents.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609600"/>
            <a:ext cx="3733800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14400" y="4800600"/>
            <a:ext cx="7162800" cy="1524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END.</a:t>
            </a:r>
            <a:endParaRPr lang="en-US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g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905000"/>
            <a:ext cx="5208638" cy="35838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GOOD  MORNING  STUDENT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715000"/>
            <a:ext cx="5715000" cy="76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ho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200"/>
            <a:ext cx="7239000" cy="5029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Rounded Rectangle 4"/>
          <p:cNvSpPr/>
          <p:nvPr/>
        </p:nvSpPr>
        <p:spPr>
          <a:xfrm>
            <a:off x="2743200" y="533400"/>
            <a:ext cx="3352800" cy="8382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IDENTITY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581400"/>
            <a:ext cx="3505200" cy="243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SK.MD. HARUNAR RASHID.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Senior Teacher</a:t>
            </a: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Model High School</a:t>
            </a:r>
          </a:p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Bogra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Mysel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2057400"/>
            <a:ext cx="1039091" cy="1309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h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2057400"/>
            <a:ext cx="962025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572000" y="3581400"/>
            <a:ext cx="3429000" cy="243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ENGLISH  GRAMMAR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 : 6 – 8. 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Pictures\DSCN009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8400"/>
            <a:ext cx="3277737" cy="21743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304800"/>
            <a:ext cx="7203001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at the pictures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s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219200"/>
            <a:ext cx="2628900" cy="1743075"/>
          </a:xfrm>
          <a:prstGeom prst="rect">
            <a:avLst/>
          </a:prstGeom>
        </p:spPr>
      </p:pic>
      <p:pic>
        <p:nvPicPr>
          <p:cNvPr id="9" name="Picture 8" descr="abh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048000"/>
            <a:ext cx="2667000" cy="1828800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429000" y="1371600"/>
            <a:ext cx="5105400" cy="685800"/>
          </a:xfrm>
          <a:prstGeom prst="wedgeRoundRectCallout">
            <a:avLst>
              <a:gd name="adj1" fmla="val -54608"/>
              <a:gd name="adj2" fmla="val 99423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have written a letter.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505200" y="2819400"/>
            <a:ext cx="1447800" cy="1905000"/>
          </a:xfrm>
          <a:prstGeom prst="wedgeRoundRectCallout">
            <a:avLst>
              <a:gd name="adj1" fmla="val -67473"/>
              <a:gd name="adj2" fmla="val 1819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 has gone to School.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505200" y="5105400"/>
            <a:ext cx="5105400" cy="685800"/>
          </a:xfrm>
          <a:prstGeom prst="wedgeRoundRectCallout">
            <a:avLst>
              <a:gd name="adj1" fmla="val -54608"/>
              <a:gd name="adj2" fmla="val 9942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have eaten rice.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images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4953000"/>
            <a:ext cx="26670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8854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39437"/>
            <a:ext cx="6248400" cy="304800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TENSE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533400"/>
            <a:ext cx="59436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LESSON  DICLARATION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5105400"/>
            <a:ext cx="7467600" cy="990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PRESENT  Perfect  TENSE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61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OUTCONES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7696200" cy="4191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After completing this lesson students will be able to –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say what is Present Perfect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write the structure of Present Perfect Tense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make  correct sentence according to Present Perfect Tense.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re-write in Present Perfect Tense.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6019800" cy="6397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 Perfect Tense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3200400"/>
            <a:ext cx="8382000" cy="3306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3600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চিনিবার উপায়ঃ-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       </a:t>
            </a:r>
            <a:r>
              <a:rPr lang="bn-BD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বাংলায় ক্রিয়ার শেষে য়াছি, য়াছ, য়াছেন চিহ্ন থাকিবে।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bn-BD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যেমনঃ  সে স্কুলে গিয়াছে।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	      </a:t>
            </a:r>
            <a:r>
              <a:rPr lang="bn-BD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আমি একটি পাখি দেখিয়াছি।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	      </a:t>
            </a:r>
            <a:r>
              <a:rPr lang="bn-BD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আমরা কাজটি করিয়াছি।</a:t>
            </a:r>
            <a:endParaRPr lang="en-US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09600" y="1143000"/>
            <a:ext cx="7772400" cy="1752600"/>
          </a:xfrm>
          <a:prstGeom prst="round2Diag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Present Perfect Tense is used when the work has been done but its effect lasts.</a:t>
            </a:r>
          </a:p>
          <a:p>
            <a:pPr algn="ctr"/>
            <a:r>
              <a:rPr lang="bn-BD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কোন কাজ শেষ হয়েছে অথচ তার ফল  বর্তমান আছে বোঝালে </a:t>
            </a:r>
            <a:r>
              <a:rPr lang="en-US" sz="2400" dirty="0" smtClean="0">
                <a:solidFill>
                  <a:schemeClr val="bg1"/>
                </a:solidFill>
              </a:rPr>
              <a:t>Present Perfect Tense </a:t>
            </a:r>
            <a:r>
              <a:rPr lang="bn-BD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হয়।</a:t>
            </a:r>
            <a:endParaRPr lang="en-US" sz="2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hb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495800"/>
            <a:ext cx="2114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4767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324600" cy="685800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 Perfect Tense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2672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3600" u="sng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গঠন প্রণালী</a:t>
            </a:r>
            <a:endParaRPr lang="en-US" sz="3600" u="sng" dirty="0" smtClean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 + have/has +V3 + obj.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 + have not/ has not + V3 + obj.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Have/ Has + Sub + V3 +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Subject </a:t>
            </a:r>
            <a:r>
              <a:rPr lang="bn-BD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বা  কর্তা  যদি </a:t>
            </a:r>
            <a:r>
              <a:rPr lang="en-US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3</a:t>
            </a:r>
            <a:r>
              <a:rPr lang="en-US" baseline="30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rd</a:t>
            </a:r>
            <a:r>
              <a:rPr lang="en-US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person singular number </a:t>
            </a:r>
            <a:r>
              <a:rPr lang="bn-BD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হলে </a:t>
            </a:r>
            <a:r>
              <a:rPr lang="en-US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has </a:t>
            </a:r>
            <a:r>
              <a:rPr lang="bn-BD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অন্য ক্ষেত্রে </a:t>
            </a:r>
            <a:r>
              <a:rPr lang="en-US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have </a:t>
            </a:r>
            <a:r>
              <a:rPr lang="bn-BD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বসে।</a:t>
            </a:r>
            <a:endParaRPr lang="en-US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24541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533400"/>
            <a:ext cx="5029200" cy="990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Use of have/has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133599"/>
          <a:ext cx="8153400" cy="3554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048000"/>
                <a:gridCol w="3276600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Person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Singular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Plural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1st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 have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e have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ou have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You have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3rd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He/She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has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They have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913</Words>
  <Application>Microsoft Office PowerPoint</Application>
  <PresentationFormat>On-screen Show (4:3)</PresentationFormat>
  <Paragraphs>149</Paragraphs>
  <Slides>18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 Unicode MS</vt:lpstr>
      <vt:lpstr>Arial</vt:lpstr>
      <vt:lpstr>Book Antiqua</vt:lpstr>
      <vt:lpstr>Calibri</vt:lpstr>
      <vt:lpstr>MonooMJ</vt:lpstr>
      <vt:lpstr>Nikosh</vt:lpstr>
      <vt:lpstr>SutonnyMJ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TENSE</vt:lpstr>
      <vt:lpstr>PowerPoint Presentation</vt:lpstr>
      <vt:lpstr>Present Perfect Tense</vt:lpstr>
      <vt:lpstr>Present Perfect Tense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MR.HARUN</cp:lastModifiedBy>
  <cp:revision>147</cp:revision>
  <cp:lastPrinted>2013-04-24T06:22:17Z</cp:lastPrinted>
  <dcterms:created xsi:type="dcterms:W3CDTF">2013-04-21T06:16:47Z</dcterms:created>
  <dcterms:modified xsi:type="dcterms:W3CDTF">2015-06-25T07:34:45Z</dcterms:modified>
</cp:coreProperties>
</file>